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6699"/>
    <a:srgbClr val="336699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Visal WERAKOON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4009732" cy="589936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Computer Science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2309494"/>
            <a:ext cx="11625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Touch Gesture Performance of Kindergarten Children in E-learning Applications: A Case Study in Sri Lanka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106211"/>
            <a:ext cx="5745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 Statistics and Computer Science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33642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53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13</cp:revision>
  <dcterms:created xsi:type="dcterms:W3CDTF">2024-09-14T13:19:41Z</dcterms:created>
  <dcterms:modified xsi:type="dcterms:W3CDTF">2024-09-14T16:01:34Z</dcterms:modified>
</cp:coreProperties>
</file>